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8/10/2019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995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5139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05729A4-6F0F-4423-AD0C-EF27345E6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4CB79E-F775-42E6-994C-D5FA8C17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AB5B94-95EF-4963-859C-1FA406D62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Content Placeholder 1" descr="A picture containing kitchenware&#10;&#10;Description automatically generated">
            <a:extLst>
              <a:ext uri="{FF2B5EF4-FFF2-40B4-BE49-F238E27FC236}">
                <a16:creationId xmlns:a16="http://schemas.microsoft.com/office/drawing/2014/main" id="{51D289C3-5F39-4904-917B-692A663F7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</a:blip>
          <a:srcRect t="12397" b="33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514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84B1D-B96E-416A-ACCA-82BB6AA8A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Towards artificial general intelligence with hybrid</a:t>
            </a:r>
            <a:br>
              <a:rPr lang="en-US" dirty="0"/>
            </a:br>
            <a:r>
              <a:rPr lang="en-US" dirty="0" err="1"/>
              <a:t>Tianjic</a:t>
            </a:r>
            <a:r>
              <a:rPr lang="en-US" dirty="0"/>
              <a:t> chip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C0C9C3-DE92-4210-9B80-6A55ACB0A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34" y="2546554"/>
            <a:ext cx="5514866" cy="30588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1AB781-A941-4765-A22F-ACA5B0216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238" y="1848028"/>
            <a:ext cx="5346570" cy="385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95827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4E8E2"/>
      </a:lt2>
      <a:accent1>
        <a:srgbClr val="9A4DC3"/>
      </a:accent1>
      <a:accent2>
        <a:srgbClr val="684EB9"/>
      </a:accent2>
      <a:accent3>
        <a:srgbClr val="4D62C3"/>
      </a:accent3>
      <a:accent4>
        <a:srgbClr val="3B81B1"/>
      </a:accent4>
      <a:accent5>
        <a:srgbClr val="46B2B1"/>
      </a:accent5>
      <a:accent6>
        <a:srgbClr val="3BB17E"/>
      </a:accent6>
      <a:hlink>
        <a:srgbClr val="358E9F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6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Gill Sans MT</vt:lpstr>
      <vt:lpstr>Wingdings 2</vt:lpstr>
      <vt:lpstr>DividendVTI</vt:lpstr>
      <vt:lpstr>PowerPoint Presentation</vt:lpstr>
      <vt:lpstr>Towards artificial general intelligence with hybrid Tianjic chip architecture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kondapalli sriharsha</dc:creator>
  <cp:lastModifiedBy>kondapalli sriharsha</cp:lastModifiedBy>
  <cp:revision>5</cp:revision>
  <dcterms:created xsi:type="dcterms:W3CDTF">2019-08-11T01:39:46Z</dcterms:created>
  <dcterms:modified xsi:type="dcterms:W3CDTF">2019-08-11T03:00:44Z</dcterms:modified>
</cp:coreProperties>
</file>